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3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</Words>
  <Application>Microsoft Macintosh PowerPoint</Application>
  <PresentationFormat>와이드스크린</PresentationFormat>
  <Paragraphs>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VueJS 주요개념</vt:lpstr>
      <vt:lpstr>VueJS 라이프사이클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3</cp:revision>
  <dcterms:created xsi:type="dcterms:W3CDTF">2020-05-25T22:56:36Z</dcterms:created>
  <dcterms:modified xsi:type="dcterms:W3CDTF">2020-05-25T23:13:57Z</dcterms:modified>
</cp:coreProperties>
</file>